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9" d="100"/>
          <a:sy n="159" d="100"/>
        </p:scale>
        <p:origin x="-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63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2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0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0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8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3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3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1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D1CD-F74F-A443-80DB-5557D841DA52}" type="datetimeFigureOut">
              <a:rPr lang="en-US" smtClean="0"/>
              <a:t>12/7/15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84F97-2254-7640-8B70-FB0884222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1.emf"/><Relationship Id="rId13" Type="http://schemas.openxmlformats.org/officeDocument/2006/relationships/image" Target="../media/image12.emf"/><Relationship Id="rId1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0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121973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683" y="141982"/>
            <a:ext cx="8504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Helvetica"/>
                <a:cs typeface="Helvetica"/>
              </a:rPr>
              <a:t>What’s your temptation?</a:t>
            </a:r>
            <a:endParaRPr lang="en-US" sz="28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122" y="619846"/>
            <a:ext cx="8239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Helvetica"/>
                <a:cs typeface="Helvetica"/>
              </a:rPr>
              <a:t>Cruise enthusiast, hopeless romantic, shopaholic, sports nut, art lover, film fanatic, spa aficionado, foodie, kid at heart, music hound, history buff...</a:t>
            </a:r>
            <a:endParaRPr lang="en-US" sz="14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606661"/>
            <a:ext cx="9144000" cy="25134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1942" y="5051454"/>
            <a:ext cx="847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Helvetica"/>
                <a:cs typeface="Helvetica"/>
              </a:rPr>
              <a:t>No matter your desire, the Greater Miami Convention &amp; Visitors Bureau organizes carefully crafted, money-saving </a:t>
            </a:r>
            <a:br>
              <a:rPr lang="en-US" sz="1200" dirty="0" smtClean="0">
                <a:latin typeface="Helvetica"/>
                <a:cs typeface="Helvetica"/>
              </a:rPr>
            </a:br>
            <a:r>
              <a:rPr lang="en-US" sz="1200" dirty="0" smtClean="0">
                <a:latin typeface="Helvetica"/>
                <a:cs typeface="Helvetica"/>
              </a:rPr>
              <a:t>programs to indulge your every whim. </a:t>
            </a:r>
            <a:r>
              <a:rPr lang="en-US" sz="1200" b="1" dirty="0" err="1" smtClean="0">
                <a:latin typeface="Helvetica"/>
                <a:cs typeface="Helvetica"/>
              </a:rPr>
              <a:t>MiamiTemptations.com</a:t>
            </a:r>
            <a:endParaRPr lang="en-US" sz="1200" b="1" dirty="0">
              <a:latin typeface="Helvetica"/>
              <a:cs typeface="Helvetica"/>
            </a:endParaRPr>
          </a:p>
        </p:txBody>
      </p:sp>
      <p:pic>
        <p:nvPicPr>
          <p:cNvPr id="12" name="Picture 11" descr="Cruise Maimi Month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8" y="1144150"/>
            <a:ext cx="1371600" cy="1371600"/>
          </a:xfrm>
          <a:prstGeom prst="rect">
            <a:avLst/>
          </a:prstGeom>
        </p:spPr>
      </p:pic>
      <p:pic>
        <p:nvPicPr>
          <p:cNvPr id="13" name="Picture 12" descr="Miami Romance Month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25" y="1144150"/>
            <a:ext cx="1371600" cy="1371600"/>
          </a:xfrm>
          <a:prstGeom prst="rect">
            <a:avLst/>
          </a:prstGeom>
        </p:spPr>
      </p:pic>
      <p:pic>
        <p:nvPicPr>
          <p:cNvPr id="14" name="Picture 13" descr="Shop Miami Month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85" y="1144150"/>
            <a:ext cx="1371600" cy="1371600"/>
          </a:xfrm>
          <a:prstGeom prst="rect">
            <a:avLst/>
          </a:prstGeom>
        </p:spPr>
      </p:pic>
      <p:pic>
        <p:nvPicPr>
          <p:cNvPr id="15" name="Picture 14" descr="Miami Sports Month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152" y="1144150"/>
            <a:ext cx="1371600" cy="1371600"/>
          </a:xfrm>
          <a:prstGeom prst="rect">
            <a:avLst/>
          </a:prstGeom>
        </p:spPr>
      </p:pic>
      <p:pic>
        <p:nvPicPr>
          <p:cNvPr id="16" name="Picture 15" descr="Miami Museum Month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7" y="2364570"/>
            <a:ext cx="1371600" cy="1371600"/>
          </a:xfrm>
          <a:prstGeom prst="rect">
            <a:avLst/>
          </a:prstGeom>
        </p:spPr>
      </p:pic>
      <p:pic>
        <p:nvPicPr>
          <p:cNvPr id="17" name="Picture 16" descr="Miami Film Month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647" y="2414082"/>
            <a:ext cx="1371600" cy="1371600"/>
          </a:xfrm>
          <a:prstGeom prst="rect">
            <a:avLst/>
          </a:prstGeom>
        </p:spPr>
      </p:pic>
      <p:pic>
        <p:nvPicPr>
          <p:cNvPr id="18" name="Picture 17" descr="Miami Spa Month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62" y="2398964"/>
            <a:ext cx="1371600" cy="1371600"/>
          </a:xfrm>
          <a:prstGeom prst="rect">
            <a:avLst/>
          </a:prstGeom>
        </p:spPr>
      </p:pic>
      <p:pic>
        <p:nvPicPr>
          <p:cNvPr id="19" name="Picture 18" descr="Miami Spice Month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24" y="2364570"/>
            <a:ext cx="1371600" cy="1371600"/>
          </a:xfrm>
          <a:prstGeom prst="rect">
            <a:avLst/>
          </a:prstGeom>
        </p:spPr>
      </p:pic>
      <p:pic>
        <p:nvPicPr>
          <p:cNvPr id="20" name="Picture 19" descr="Miami Attractions Month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3" y="3634502"/>
            <a:ext cx="1485900" cy="1371600"/>
          </a:xfrm>
          <a:prstGeom prst="rect">
            <a:avLst/>
          </a:prstGeom>
        </p:spPr>
      </p:pic>
      <p:pic>
        <p:nvPicPr>
          <p:cNvPr id="21" name="Picture 20" descr="Miami Live Month.ai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29" y="3649620"/>
            <a:ext cx="1371600" cy="1371600"/>
          </a:xfrm>
          <a:prstGeom prst="rect">
            <a:avLst/>
          </a:prstGeom>
        </p:spPr>
      </p:pic>
      <p:pic>
        <p:nvPicPr>
          <p:cNvPr id="22" name="Picture 21" descr="Miami Heritage Month.ai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62" y="3634502"/>
            <a:ext cx="1371600" cy="1371600"/>
          </a:xfrm>
          <a:prstGeom prst="rect">
            <a:avLst/>
          </a:prstGeom>
        </p:spPr>
      </p:pic>
      <p:pic>
        <p:nvPicPr>
          <p:cNvPr id="23" name="Picture 22" descr="Citi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20" y="5911781"/>
            <a:ext cx="973042" cy="577742"/>
          </a:xfrm>
          <a:prstGeom prst="rect">
            <a:avLst/>
          </a:prstGeom>
        </p:spPr>
      </p:pic>
      <p:pic>
        <p:nvPicPr>
          <p:cNvPr id="24" name="Picture 23" descr="GMCVB_Corp_Logo_#BLUE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45" y="6083097"/>
            <a:ext cx="2008712" cy="37619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75345" y="5629641"/>
            <a:ext cx="2008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Helvetica"/>
                <a:cs typeface="Helvetica"/>
              </a:rPr>
              <a:t>ORGANIZED BY:</a:t>
            </a:r>
            <a:endParaRPr lang="en-US" sz="800" b="1" dirty="0">
              <a:latin typeface="Helvetica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26533" y="5621404"/>
            <a:ext cx="1108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Helvetica"/>
                <a:cs typeface="Helvetica"/>
              </a:rPr>
              <a:t>SPONSORED BY:</a:t>
            </a:r>
            <a:endParaRPr lang="en-US" sz="800" b="1" dirty="0">
              <a:latin typeface="Helvetica"/>
              <a:cs typeface="Helvetic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206" y="6606660"/>
            <a:ext cx="8413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© Greater Miami Convention &amp; Visitors Bureau – The Official Destination Sales &amp; Marketing Organization for Greater Miami and the Beaches.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99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85</Words>
  <Application>Microsoft Macintosh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Greater Miami Convention &amp; Visitors Bureau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Soberanes</dc:creator>
  <cp:lastModifiedBy>Miriam Soberanes</cp:lastModifiedBy>
  <cp:revision>8</cp:revision>
  <dcterms:created xsi:type="dcterms:W3CDTF">2015-12-07T16:23:46Z</dcterms:created>
  <dcterms:modified xsi:type="dcterms:W3CDTF">2015-12-07T17:38:02Z</dcterms:modified>
</cp:coreProperties>
</file>